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5" r:id="rId4"/>
    <p:sldId id="274" r:id="rId5"/>
    <p:sldId id="264" r:id="rId6"/>
    <p:sldId id="267" r:id="rId7"/>
    <p:sldId id="277" r:id="rId8"/>
    <p:sldId id="276" r:id="rId9"/>
    <p:sldId id="268" r:id="rId10"/>
    <p:sldId id="269" r:id="rId11"/>
    <p:sldId id="272" r:id="rId12"/>
    <p:sldId id="278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007635"/>
    <a:srgbClr val="00A249"/>
    <a:srgbClr val="DBD600"/>
    <a:srgbClr val="CC0000"/>
    <a:srgbClr val="B05408"/>
    <a:srgbClr val="B84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5656" y="1556792"/>
            <a:ext cx="69847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Вариативные формы психолого- педагогического просвещения родителей (законных представителей) детей с ОВЗ </a:t>
            </a:r>
          </a:p>
          <a:p>
            <a:pPr algn="ctr">
              <a:defRPr/>
            </a:pP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инвалидностью.</a:t>
            </a:r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475656" y="4509120"/>
            <a:ext cx="7056784" cy="125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200" i="1" dirty="0" smtClean="0"/>
              <a:t>Ерёмина Н.А</a:t>
            </a:r>
            <a:r>
              <a:rPr lang="ru-RU" sz="2200" i="1" dirty="0" smtClean="0"/>
              <a:t>.</a:t>
            </a:r>
            <a:endParaRPr lang="ru-RU" sz="2200" i="1" dirty="0"/>
          </a:p>
          <a:p>
            <a:pPr algn="ctr">
              <a:lnSpc>
                <a:spcPct val="114000"/>
              </a:lnSpc>
            </a:pPr>
            <a:r>
              <a:rPr lang="ru-RU" sz="2200" i="1" dirty="0" smtClean="0"/>
              <a:t>педагог- психолог </a:t>
            </a:r>
          </a:p>
          <a:p>
            <a:pPr algn="ctr">
              <a:lnSpc>
                <a:spcPct val="114000"/>
              </a:lnSpc>
            </a:pPr>
            <a:r>
              <a:rPr lang="ru-RU" sz="2200" i="1" dirty="0" smtClean="0"/>
              <a:t>МБДОУ №34 «Березка»</a:t>
            </a:r>
            <a:endParaRPr lang="ru-RU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Делай лучше нас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Форма эффективна в сочетании с мастерской. На мастерской педагог знакомит родителей со способами организации занятия ребенка дома. Родитель организует условия для игры ребенка.</a:t>
            </a:r>
          </a:p>
          <a:p>
            <a:r>
              <a:rPr lang="ru-RU" b="1" dirty="0" smtClean="0"/>
              <a:t>Домашняя игровая</a:t>
            </a:r>
          </a:p>
          <a:p>
            <a:r>
              <a:rPr lang="ru-RU" b="1" dirty="0" err="1" smtClean="0"/>
              <a:t>Лепбук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220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Лепбук</a:t>
            </a:r>
            <a:r>
              <a:rPr lang="ru-RU" b="1" dirty="0" smtClean="0"/>
              <a:t>- способ занять ребенка в домашних условиях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7416823" cy="4392488"/>
          </a:xfrm>
        </p:spPr>
      </p:pic>
    </p:spTree>
    <p:extLst>
      <p:ext uri="{BB962C8B-B14F-4D97-AF65-F5344CB8AC3E}">
        <p14:creationId xmlns:p14="http://schemas.microsoft.com/office/powerpoint/2010/main" val="36694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Домашняя игровая</a:t>
            </a:r>
            <a:endParaRPr lang="ru-RU" dirty="0"/>
          </a:p>
        </p:txBody>
      </p:sp>
      <p:pic>
        <p:nvPicPr>
          <p:cNvPr id="4" name="Picture 6" descr="gEjJZoo-U2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0" t="47619" r="27381"/>
          <a:stretch>
            <a:fillRect/>
          </a:stretch>
        </p:blipFill>
        <p:spPr bwMode="auto">
          <a:xfrm>
            <a:off x="683568" y="1417638"/>
            <a:ext cx="3816424" cy="2011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Users\User\Documents\Новая папка\лэпбук марафон 2019\IMG_20190207_151719.jpg"/>
          <p:cNvPicPr>
            <a:picLocks noChangeAspect="1" noChangeArrowheads="1"/>
          </p:cNvPicPr>
          <p:nvPr/>
        </p:nvPicPr>
        <p:blipFill>
          <a:blip r:embed="rId3" cstate="print"/>
          <a:srcRect t="15663" b="18072"/>
          <a:stretch>
            <a:fillRect/>
          </a:stretch>
        </p:blipFill>
        <p:spPr bwMode="auto">
          <a:xfrm>
            <a:off x="990600" y="3356992"/>
            <a:ext cx="7924800" cy="3172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20917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Игротека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Игра «Что это?» придумывание вариантов использования предмета</a:t>
            </a:r>
          </a:p>
          <a:p>
            <a:r>
              <a:rPr lang="ru-RU" sz="2800" dirty="0" smtClean="0"/>
              <a:t>Игра «Воздушный футбол»</a:t>
            </a:r>
          </a:p>
          <a:p>
            <a:r>
              <a:rPr lang="ru-RU" sz="2800" dirty="0" smtClean="0"/>
              <a:t>Упражнение «Плавающая частица «НЕ»</a:t>
            </a:r>
          </a:p>
          <a:p>
            <a:r>
              <a:rPr lang="ru-RU" sz="2800" dirty="0" smtClean="0"/>
              <a:t>Игровой сеанс «Шифоновая радуга»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60" y="4005064"/>
            <a:ext cx="5695280" cy="255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Традиционные формы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1. Беседы (индивидуальные и групповые)</a:t>
            </a:r>
          </a:p>
          <a:p>
            <a:pPr marL="0" indent="0">
              <a:buNone/>
            </a:pPr>
            <a:r>
              <a:rPr lang="ru-RU" dirty="0" smtClean="0"/>
              <a:t>2.</a:t>
            </a:r>
            <a:r>
              <a:rPr lang="ru-RU" dirty="0"/>
              <a:t> </a:t>
            </a:r>
            <a:r>
              <a:rPr lang="ru-RU" dirty="0" smtClean="0"/>
              <a:t>Консультации </a:t>
            </a:r>
            <a:r>
              <a:rPr lang="ru-RU" dirty="0"/>
              <a:t>(индивидуальные и групповые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3. Родительские собрания</a:t>
            </a:r>
          </a:p>
          <a:p>
            <a:pPr marL="0" indent="0">
              <a:buNone/>
            </a:pPr>
            <a:r>
              <a:rPr lang="ru-RU" dirty="0" smtClean="0"/>
              <a:t>4. Дни открытых дверей, открытые занятия</a:t>
            </a:r>
          </a:p>
          <a:p>
            <a:pPr marL="0" indent="0">
              <a:buNone/>
            </a:pPr>
            <a:r>
              <a:rPr lang="ru-RU" dirty="0" smtClean="0"/>
              <a:t>5.Индивидуальные и групповые занятия с детьми с участием родителей</a:t>
            </a:r>
          </a:p>
          <a:p>
            <a:pPr marL="0" indent="0">
              <a:buNone/>
            </a:pPr>
            <a:r>
              <a:rPr lang="ru-RU" dirty="0" smtClean="0"/>
              <a:t>6.Совместные мероприятия(спортивные, музыкальные)</a:t>
            </a:r>
          </a:p>
          <a:p>
            <a:pPr marL="0" indent="0">
              <a:buNone/>
            </a:pPr>
            <a:r>
              <a:rPr lang="ru-RU" dirty="0" smtClean="0"/>
              <a:t>7. Информационные стенды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/>
              <a:t>Работа проводилась со всеми родителями без учета индивидуального подхода, особенностей детей с ОВЗ и инвалидностью.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1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введением инклюзивного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Появилась острая необходимость пересмотра методов и технологий просвещения родителей, имеющих детей с ОВЗ и инвалидностью.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Тренинги</a:t>
            </a:r>
          </a:p>
          <a:p>
            <a:r>
              <a:rPr lang="ru-RU" dirty="0" smtClean="0"/>
              <a:t>Семинары- практикумы</a:t>
            </a:r>
          </a:p>
          <a:p>
            <a:r>
              <a:rPr lang="ru-RU" dirty="0" smtClean="0"/>
              <a:t>Круглые столы</a:t>
            </a:r>
          </a:p>
          <a:p>
            <a:r>
              <a:rPr lang="ru-RU" dirty="0" smtClean="0"/>
              <a:t>Педагогические гостиные</a:t>
            </a:r>
          </a:p>
          <a:p>
            <a:r>
              <a:rPr lang="ru-RU" dirty="0" smtClean="0"/>
              <a:t>Педагогическая библиотека</a:t>
            </a:r>
          </a:p>
          <a:p>
            <a:r>
              <a:rPr lang="ru-RU" dirty="0" smtClean="0"/>
              <a:t>Семейные проекты</a:t>
            </a:r>
          </a:p>
          <a:p>
            <a:r>
              <a:rPr lang="ru-RU" dirty="0" smtClean="0"/>
              <a:t>Мастер- классы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8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0023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Направление работы по просвещению родителей, имеющих детей с ОВЗ</a:t>
            </a:r>
            <a:br>
              <a:rPr lang="ru-RU" sz="2400" b="1" dirty="0" smtClean="0"/>
            </a:br>
            <a:r>
              <a:rPr lang="ru-RU" sz="2400" b="1" dirty="0" smtClean="0"/>
              <a:t> и инвалидностью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Информирование о психолого-педагогических особенностях ребенка, его воспитании, формировании детско-родительских отношений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2060847"/>
            <a:ext cx="4041775" cy="11402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Обучение эффективным способам общения с ребенком, осуществляемое путем проведения детско-родительских игр, тренингов, коррекционных занятий с детьми, игровых сеансов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2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Вариативные формы просвещения родителей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400" b="1" dirty="0" smtClean="0"/>
              <a:t>Предполагают создание условий:</a:t>
            </a:r>
          </a:p>
          <a:p>
            <a:pPr marL="514350" indent="-514350">
              <a:buAutoNum type="arabicPeriod"/>
            </a:pPr>
            <a:r>
              <a:rPr lang="ru-RU" sz="4400" dirty="0" smtClean="0"/>
              <a:t>Неформальная обстановка общения, безопасная атмосфера</a:t>
            </a:r>
          </a:p>
          <a:p>
            <a:pPr marL="514350" indent="-514350">
              <a:buAutoNum type="arabicPeriod"/>
            </a:pPr>
            <a:r>
              <a:rPr lang="ru-RU" sz="4400" dirty="0" smtClean="0"/>
              <a:t>Активное взаимодействие педагога с  родителями.</a:t>
            </a:r>
          </a:p>
          <a:p>
            <a:pPr marL="514350" indent="-514350">
              <a:buAutoNum type="arabicPeriod"/>
            </a:pPr>
            <a:r>
              <a:rPr lang="ru-RU" sz="4400" dirty="0" smtClean="0"/>
              <a:t>Знакомство со специалистами ДОУ и родителями</a:t>
            </a:r>
          </a:p>
          <a:p>
            <a:pPr marL="514350" indent="-514350">
              <a:buAutoNum type="arabicPeriod"/>
            </a:pPr>
            <a:r>
              <a:rPr lang="ru-RU" sz="4400" dirty="0" smtClean="0"/>
              <a:t>Готовый продукт для развития ребенка</a:t>
            </a:r>
          </a:p>
          <a:p>
            <a:pPr marL="514350" indent="-514350">
              <a:buAutoNum type="arabicPeriod"/>
            </a:pPr>
            <a:r>
              <a:rPr lang="ru-RU" sz="4400" dirty="0" smtClean="0"/>
              <a:t>Профилактика синдрома «уставшей мамы», отсутствие назиданий</a:t>
            </a:r>
          </a:p>
          <a:p>
            <a:pPr marL="514350" indent="-514350">
              <a:buAutoNum type="arabicPeriod"/>
            </a:pPr>
            <a:r>
              <a:rPr lang="ru-RU" sz="4400" dirty="0" smtClean="0"/>
              <a:t>Экспресс ответы на актуальные вопросы</a:t>
            </a:r>
          </a:p>
          <a:p>
            <a:pPr marL="514350" indent="-514350">
              <a:buAutoNum type="arabicPeriod"/>
            </a:pPr>
            <a:r>
              <a:rPr lang="ru-RU" sz="4400" dirty="0" smtClean="0"/>
              <a:t>Терапевтический </a:t>
            </a:r>
            <a:r>
              <a:rPr lang="ru-RU" sz="4400" dirty="0" err="1" smtClean="0"/>
              <a:t>эффкект</a:t>
            </a:r>
            <a:r>
              <a:rPr lang="ru-RU" sz="4400" dirty="0" smtClean="0"/>
              <a:t> встреч</a:t>
            </a:r>
          </a:p>
          <a:p>
            <a:pPr marL="0" indent="0" algn="ctr">
              <a:buNone/>
            </a:pPr>
            <a:r>
              <a:rPr lang="ru-RU" b="1" dirty="0"/>
              <a:t> </a:t>
            </a:r>
            <a:r>
              <a:rPr lang="ru-RU" b="1" dirty="0" smtClean="0"/>
              <a:t>     </a:t>
            </a:r>
          </a:p>
          <a:p>
            <a:pPr marL="0" indent="0" algn="ctr">
              <a:buNone/>
            </a:pPr>
            <a:r>
              <a:rPr lang="ru-RU" sz="4000" b="1" dirty="0" smtClean="0"/>
              <a:t>Девиз- делай с нами, делай как мы,</a:t>
            </a:r>
          </a:p>
          <a:p>
            <a:pPr marL="0" indent="0" algn="ctr">
              <a:buNone/>
            </a:pPr>
            <a:r>
              <a:rPr lang="ru-RU" sz="4000" b="1" dirty="0" smtClean="0"/>
              <a:t> делай лучше нас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2502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Делай с нами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Мастерские</a:t>
            </a:r>
            <a:r>
              <a:rPr lang="ru-RU" dirty="0" smtClean="0"/>
              <a:t> (изготовление дидактических игр по различной тематике)</a:t>
            </a:r>
          </a:p>
          <a:p>
            <a:r>
              <a:rPr lang="ru-RU" b="1" dirty="0" smtClean="0"/>
              <a:t>Школа заботливого родителя </a:t>
            </a:r>
            <a:r>
              <a:rPr lang="ru-RU" dirty="0" smtClean="0"/>
              <a:t>(тематическое просвещение родителей с приглашением специалистов)</a:t>
            </a:r>
          </a:p>
          <a:p>
            <a:r>
              <a:rPr lang="ru-RU" b="1" dirty="0" err="1" smtClean="0"/>
              <a:t>Квест</a:t>
            </a:r>
            <a:r>
              <a:rPr lang="ru-RU" b="1" dirty="0" smtClean="0"/>
              <a:t>- игра «Шаги развития» </a:t>
            </a:r>
            <a:r>
              <a:rPr lang="ru-RU" dirty="0" smtClean="0"/>
              <a:t>путешествие по станциям с выполнением заданий специалистов)</a:t>
            </a:r>
          </a:p>
          <a:p>
            <a:r>
              <a:rPr lang="ru-RU" b="1" dirty="0" err="1" smtClean="0"/>
              <a:t>Лекотека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071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Мастерская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sz="2400" dirty="0" smtClean="0"/>
              <a:t>Изготовление игры для детей раннего возраста «Божья коровка»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11760"/>
            <a:ext cx="4176464" cy="4041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36" y="1844824"/>
            <a:ext cx="4176464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err="1" smtClean="0"/>
              <a:t>Лекотека</a:t>
            </a:r>
            <a:r>
              <a:rPr lang="ru-RU" sz="2800" b="1" dirty="0" smtClean="0"/>
              <a:t>( перевод со шведского) - коллекция игрушек</a:t>
            </a: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3"/>
            <a:ext cx="3456383" cy="464137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4032448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93096"/>
            <a:ext cx="397078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Делай как 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Родительский клуб «Счастливая мама- счастливый малыш»</a:t>
            </a:r>
          </a:p>
          <a:p>
            <a:pPr marL="0" indent="0">
              <a:buNone/>
            </a:pPr>
            <a:r>
              <a:rPr lang="ru-RU" dirty="0" smtClean="0"/>
              <a:t>  Даются в игровой форме рекомендации родителям по воспитанию и развитию ребенка.</a:t>
            </a:r>
          </a:p>
          <a:p>
            <a:r>
              <a:rPr lang="ru-RU" b="1" dirty="0" smtClean="0"/>
              <a:t>Показ видеороликов </a:t>
            </a:r>
            <a:r>
              <a:rPr lang="ru-RU" dirty="0" smtClean="0"/>
              <a:t>для занятий с ребенком ( занятия по логопедической тетради, артикуляционная гимнастика, зрительная гимнастика).</a:t>
            </a:r>
          </a:p>
          <a:p>
            <a:r>
              <a:rPr lang="ru-RU" b="1" dirty="0" smtClean="0"/>
              <a:t>АРТ- терапия </a:t>
            </a:r>
            <a:r>
              <a:rPr lang="ru-RU" dirty="0" smtClean="0"/>
              <a:t>«Нарисуй музыку»</a:t>
            </a:r>
          </a:p>
          <a:p>
            <a:r>
              <a:rPr lang="ru-RU" b="1" dirty="0" smtClean="0"/>
              <a:t>Игровой сеанс </a:t>
            </a:r>
            <a:r>
              <a:rPr lang="ru-RU" dirty="0" smtClean="0"/>
              <a:t>(Шифоновая радуга)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5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3634"/>
      </a:hlink>
      <a:folHlink>
        <a:srgbClr val="CD737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402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Century Schoolbook</vt:lpstr>
      <vt:lpstr>Тема Office</vt:lpstr>
      <vt:lpstr>Презентация PowerPoint</vt:lpstr>
      <vt:lpstr>Традиционные формы</vt:lpstr>
      <vt:lpstr> С введением инклюзивного образования</vt:lpstr>
      <vt:lpstr>Направление работы по просвещению родителей, имеющих детей с ОВЗ  и инвалидностью</vt:lpstr>
      <vt:lpstr>Вариативные формы просвещения родителей</vt:lpstr>
      <vt:lpstr>Делай с нами</vt:lpstr>
      <vt:lpstr>Мастерская </vt:lpstr>
      <vt:lpstr>Лекотека( перевод со шведского) - коллекция игрушек</vt:lpstr>
      <vt:lpstr>Делай как мы</vt:lpstr>
      <vt:lpstr>Делай лучше нас</vt:lpstr>
      <vt:lpstr> Лепбук- способ занять ребенка в домашних условиях</vt:lpstr>
      <vt:lpstr>Домашняя игровая</vt:lpstr>
      <vt:lpstr>Игротека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52</cp:revision>
  <dcterms:created xsi:type="dcterms:W3CDTF">2014-06-15T09:49:01Z</dcterms:created>
  <dcterms:modified xsi:type="dcterms:W3CDTF">2021-08-31T06:59:36Z</dcterms:modified>
</cp:coreProperties>
</file>